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trictFirstAndLastChars="0">
  <p:sldMasterIdLst>
    <p:sldMasterId id="2147483648" r:id="rId1"/>
  </p:sldMasterIdLst>
  <p:sldIdLst>
    <p:sldId id="285" r:id="rId2"/>
    <p:sldId id="286" r:id="rId3"/>
    <p:sldId id="287" r:id="rId4"/>
    <p:sldId id="288" r:id="rId5"/>
    <p:sldId id="289" r:id="rId6"/>
    <p:sldId id="290" r:id="rId7"/>
    <p:sldId id="291" r:id="rId8"/>
    <p:sldId id="292" r:id="rId9"/>
    <p:sldId id="293" r:id="rId10"/>
    <p:sldId id="294" r:id="rId11"/>
    <p:sldId id="295" r:id="rId12"/>
    <p:sldId id="296" r:id="rId13"/>
    <p:sldId id="297" r:id="rId14"/>
    <p:sldId id="298" r:id="rId15"/>
    <p:sldId id="299" r:id="rId16"/>
    <p:sldId id="300" r:id="rId17"/>
    <p:sldId id="301" r:id="rId18"/>
    <p:sldId id="302" r:id="rId19"/>
    <p:sldId id="303" r:id="rId20"/>
    <p:sldId id="304" r:id="rId21"/>
    <p:sldId id="305" r:id="rId22"/>
    <p:sldId id="306" r:id="rId23"/>
    <p:sldId id="307" r:id="rId24"/>
    <p:sldId id="308" r:id="rId25"/>
    <p:sldId id="309" r:id="rId26"/>
    <p:sldId id="310" r:id="rId27"/>
    <p:sldId id="311" r:id="rId28"/>
    <p:sldId id="312" r:id="rId29"/>
    <p:sldId id="313" r:id="rId30"/>
  </p:sldIdLst>
  <p:sldSz cx="12192000" cy="6858000" type="screen4x3"/>
  <p:notesSz cx="12192000" cy="6858000"/>
  <p:defaultTextStyle>
    <a:defPPr>
      <a:defRPr kern="0"/>
    </a:def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5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slide" Target="slides/slide18.xml"  /><Relationship Id="rId2" Type="http://schemas.openxmlformats.org/officeDocument/2006/relationships/slide" Target="slides/slide1.xml"  /><Relationship Id="rId20" Type="http://schemas.openxmlformats.org/officeDocument/2006/relationships/slide" Target="slides/slide19.xml"  /><Relationship Id="rId21" Type="http://schemas.openxmlformats.org/officeDocument/2006/relationships/slide" Target="slides/slide20.xml"  /><Relationship Id="rId22" Type="http://schemas.openxmlformats.org/officeDocument/2006/relationships/slide" Target="slides/slide21.xml"  /><Relationship Id="rId23" Type="http://schemas.openxmlformats.org/officeDocument/2006/relationships/slide" Target="slides/slide22.xml"  /><Relationship Id="rId24" Type="http://schemas.openxmlformats.org/officeDocument/2006/relationships/slide" Target="slides/slide23.xml"  /><Relationship Id="rId25" Type="http://schemas.openxmlformats.org/officeDocument/2006/relationships/slide" Target="slides/slide24.xml"  /><Relationship Id="rId26" Type="http://schemas.openxmlformats.org/officeDocument/2006/relationships/slide" Target="slides/slide25.xml"  /><Relationship Id="rId27" Type="http://schemas.openxmlformats.org/officeDocument/2006/relationships/slide" Target="slides/slide26.xml"  /><Relationship Id="rId28" Type="http://schemas.openxmlformats.org/officeDocument/2006/relationships/slide" Target="slides/slide27.xml"  /><Relationship Id="rId29" Type="http://schemas.openxmlformats.org/officeDocument/2006/relationships/slide" Target="slides/slide28.xml"  /><Relationship Id="rId3" Type="http://schemas.openxmlformats.org/officeDocument/2006/relationships/slide" Target="slides/slide2.xml"  /><Relationship Id="rId30" Type="http://schemas.openxmlformats.org/officeDocument/2006/relationships/slide" Target="slides/slide29.xml"  /><Relationship Id="rId31" Type="http://schemas.openxmlformats.org/officeDocument/2006/relationships/presProps" Target="presProps.xml"  /><Relationship Id="rId32" Type="http://schemas.openxmlformats.org/officeDocument/2006/relationships/viewProps" Target="viewProps.xml"  /><Relationship Id="rId33" Type="http://schemas.openxmlformats.org/officeDocument/2006/relationships/theme" Target="theme/theme1.xml"  /><Relationship Id="rId34" Type="http://schemas.openxmlformats.org/officeDocument/2006/relationships/tableStyles" Target="tableStyles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theme" Target="../theme/theme1.xml"  /><Relationship Id="rId7" Type="http://schemas.openxmlformats.org/officeDocument/2006/relationships/image" Target="../media/image1.emf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3733800" y="1365250"/>
            <a:ext cx="4724400" cy="47244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09600" y="274320"/>
            <a:ext cx="10972800" cy="1097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1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2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3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4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5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6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7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8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9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0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1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2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3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4.pn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5.png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6.png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7.png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8.png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9.png"  /></Relationships>
</file>

<file path=ppt/slides/_rels/slide2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4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6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7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8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9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0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740267"/>
      </p:ext>
    </p:extLst>
  </p:cSld>
  <p:clrMapOvr>
    <a:masterClrMapping/>
  </p:clrMapOvr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578841"/>
      </p:ext>
    </p:extLst>
  </p:cSld>
  <p:clrMapOvr>
    <a:masterClrMapping/>
  </p:clrMapOvr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15576" y="-8388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910867"/>
      </p:ext>
    </p:extLst>
  </p:cSld>
  <p:clrMapOvr>
    <a:masterClrMapping/>
  </p:clrMapOvr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465769"/>
      </p:ext>
    </p:extLst>
  </p:cSld>
  <p:clrMapOvr>
    <a:masterClrMapping/>
  </p:clrMapOvr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875399"/>
      </p:ext>
    </p:extLst>
  </p:cSld>
  <p:clrMapOvr>
    <a:masterClrMapping/>
  </p:clrMapOvr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504547"/>
      </p:ext>
    </p:extLst>
  </p:cSld>
  <p:clrMapOvr>
    <a:masterClrMapping/>
  </p:clrMapOvr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4377" y="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847076"/>
      </p:ext>
    </p:extLst>
  </p:cSld>
  <p:clrMapOvr>
    <a:masterClrMapping/>
  </p:clrMapOvr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617024"/>
      </p:ext>
    </p:extLst>
  </p:cSld>
  <p:clrMapOvr>
    <a:masterClrMapping/>
  </p:clrMapOvr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990122"/>
      </p:ext>
    </p:extLst>
  </p:cSld>
  <p:clrMapOvr>
    <a:masterClrMapping/>
  </p:clrMapOvr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39373"/>
      </p:ext>
    </p:extLst>
  </p:cSld>
  <p:clrMapOvr>
    <a:masterClrMapping/>
  </p:clrMapOvr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4792" y="2393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414407"/>
      </p:ext>
    </p:extLst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21862" cy="6872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50287"/>
      </p:ext>
    </p:extLst>
  </p:cSld>
  <p:clrMapOvr>
    <a:masterClrMapping/>
  </p:clrMapOvr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8386" y="599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821758"/>
      </p:ext>
    </p:extLst>
  </p:cSld>
  <p:clrMapOvr>
    <a:masterClrMapping/>
  </p:clrMapOvr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777218"/>
      </p:ext>
    </p:extLst>
  </p:cSld>
  <p:clrMapOvr>
    <a:masterClrMapping/>
  </p:clrMapOvr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937258"/>
      </p:ext>
    </p:extLst>
  </p:cSld>
  <p:clrMapOvr>
    <a:masterClrMapping/>
  </p:clrMapOvr>
</p:sld>
</file>

<file path=ppt/slides/slide2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925081"/>
      </p:ext>
    </p:extLst>
  </p:cSld>
  <p:clrMapOvr>
    <a:masterClrMapping/>
  </p:clrMapOvr>
</p:sld>
</file>

<file path=ppt/slides/slide2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71548"/>
      </p:ext>
    </p:extLst>
  </p:cSld>
  <p:clrMapOvr>
    <a:masterClrMapping/>
  </p:clrMapOvr>
</p:sld>
</file>

<file path=ppt/slides/slide2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8387" y="-8388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891833"/>
      </p:ext>
    </p:extLst>
  </p:cSld>
  <p:clrMapOvr>
    <a:masterClrMapping/>
  </p:clrMapOvr>
</p:sld>
</file>

<file path=ppt/slides/slide2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396141"/>
      </p:ext>
    </p:extLst>
  </p:cSld>
  <p:clrMapOvr>
    <a:masterClrMapping/>
  </p:clrMapOvr>
</p:sld>
</file>

<file path=ppt/slides/slide2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393781"/>
      </p:ext>
    </p:extLst>
  </p:cSld>
  <p:clrMapOvr>
    <a:masterClrMapping/>
  </p:clrMapOvr>
</p:sld>
</file>

<file path=ppt/slides/slide2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318997"/>
      </p:ext>
    </p:extLst>
  </p:cSld>
  <p:clrMapOvr>
    <a:masterClrMapping/>
  </p:clrMapOvr>
</p:sld>
</file>

<file path=ppt/slides/slide2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367520"/>
      </p:ext>
    </p:extLst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3594" y="-3597"/>
            <a:ext cx="12211179" cy="6861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3518"/>
      </p:ext>
    </p:extLst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60775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045110"/>
      </p:ext>
    </p:extLst>
  </p:cSld>
  <p:clrMapOvr>
    <a:masterClrMapping/>
  </p:clrMapOvr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074394"/>
      </p:ext>
    </p:extLst>
  </p:cSld>
  <p:clrMapOvr>
    <a:masterClrMapping/>
  </p:clrMapOvr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-16333" y="314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255949"/>
      </p:ext>
    </p:extLst>
  </p:cSld>
  <p:clrMapOvr>
    <a:masterClrMapping/>
  </p:clrMapOvr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241798"/>
      </p:ext>
    </p:extLst>
  </p:cSld>
  <p:clrMapOvr>
    <a:masterClrMapping/>
  </p:clrMapOvr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5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723433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0</ep:Words>
  <ep:PresentationFormat>On-screen Show (4:3)</ep:PresentationFormat>
  <ep:Paragraphs>0</ep:Paragraphs>
  <ep:Slides>29</ep:Slides>
  <ep:Notes>0</ep:Notes>
  <ep:TotalTime>0</ep:TotalTime>
  <ep:HiddenSlides>0</ep:HiddenSlides>
  <ep:MMClips>0</ep:MMClips>
  <ep:HeadingPairs>
    <vt:vector size="4" baseType="variant">
      <vt:variant>
        <vt:lpstr>Themes</vt:lpstr>
      </vt:variant>
      <vt:variant>
        <vt:i4>1</vt:i4>
      </vt:variant>
      <vt:variant>
        <vt:lpstr>Slide Title</vt:lpstr>
      </vt:variant>
      <vt:variant>
        <vt:i4>29</vt:i4>
      </vt:variant>
    </vt:vector>
  </ep:HeadingPairs>
  <ep:TitlesOfParts>
    <vt:vector size="30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2024-10-25T08:36:13.000</dcterms:created>
  <dcterms:modified xsi:type="dcterms:W3CDTF">2024-10-25T10:10:41.899</dcterms:modified>
  <cp:revision>1</cp:revision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